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693400" cy="7556500"/>
  <p:notesSz cx="10693400" cy="7556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86"/>
  </p:normalViewPr>
  <p:slideViewPr>
    <p:cSldViewPr>
      <p:cViewPr varScale="1">
        <p:scale>
          <a:sx n="125" d="100"/>
          <a:sy n="125" d="100"/>
        </p:scale>
        <p:origin x="1176" y="1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2515"/>
            <a:ext cx="9089390" cy="1586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1640"/>
            <a:ext cx="7485380" cy="1889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8/5/25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8/5/25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8/5/25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8/5/25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8/5/25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75958" y="2582429"/>
            <a:ext cx="3162026" cy="271359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759937" y="2582429"/>
            <a:ext cx="3162026" cy="3713943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7232419" y="1582078"/>
            <a:ext cx="3162026" cy="3713943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300488" y="6261879"/>
            <a:ext cx="3164840" cy="0"/>
          </a:xfrm>
          <a:custGeom>
            <a:avLst/>
            <a:gdLst/>
            <a:ahLst/>
            <a:cxnLst/>
            <a:rect l="l" t="t" r="r" b="b"/>
            <a:pathLst>
              <a:path w="3164840">
                <a:moveTo>
                  <a:pt x="0" y="0"/>
                </a:moveTo>
                <a:lnTo>
                  <a:pt x="3164327" y="0"/>
                </a:lnTo>
              </a:path>
            </a:pathLst>
          </a:custGeom>
          <a:ln w="24529">
            <a:solidFill>
              <a:srgbClr val="60606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300488" y="5927661"/>
            <a:ext cx="3164840" cy="0"/>
          </a:xfrm>
          <a:custGeom>
            <a:avLst/>
            <a:gdLst/>
            <a:ahLst/>
            <a:cxnLst/>
            <a:rect l="l" t="t" r="r" b="b"/>
            <a:pathLst>
              <a:path w="3164840">
                <a:moveTo>
                  <a:pt x="0" y="0"/>
                </a:moveTo>
                <a:lnTo>
                  <a:pt x="3164327" y="0"/>
                </a:lnTo>
              </a:path>
            </a:pathLst>
          </a:custGeom>
          <a:ln w="24529">
            <a:solidFill>
              <a:srgbClr val="60606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300488" y="5593445"/>
            <a:ext cx="3164840" cy="0"/>
          </a:xfrm>
          <a:custGeom>
            <a:avLst/>
            <a:gdLst/>
            <a:ahLst/>
            <a:cxnLst/>
            <a:rect l="l" t="t" r="r" b="b"/>
            <a:pathLst>
              <a:path w="3164840">
                <a:moveTo>
                  <a:pt x="0" y="0"/>
                </a:moveTo>
                <a:lnTo>
                  <a:pt x="3164327" y="0"/>
                </a:lnTo>
              </a:path>
            </a:pathLst>
          </a:custGeom>
          <a:ln w="24529">
            <a:solidFill>
              <a:srgbClr val="60606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300488" y="2260477"/>
            <a:ext cx="3164840" cy="0"/>
          </a:xfrm>
          <a:custGeom>
            <a:avLst/>
            <a:gdLst/>
            <a:ahLst/>
            <a:cxnLst/>
            <a:rect l="l" t="t" r="r" b="b"/>
            <a:pathLst>
              <a:path w="3164840">
                <a:moveTo>
                  <a:pt x="0" y="0"/>
                </a:moveTo>
                <a:lnTo>
                  <a:pt x="3164327" y="0"/>
                </a:lnTo>
              </a:path>
            </a:pathLst>
          </a:custGeom>
          <a:ln w="245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3619657" y="1273158"/>
            <a:ext cx="0" cy="5013325"/>
          </a:xfrm>
          <a:custGeom>
            <a:avLst/>
            <a:gdLst/>
            <a:ahLst/>
            <a:cxnLst/>
            <a:rect l="l" t="t" r="r" b="b"/>
            <a:pathLst>
              <a:path h="5013325">
                <a:moveTo>
                  <a:pt x="0" y="5013251"/>
                </a:moveTo>
                <a:lnTo>
                  <a:pt x="0" y="0"/>
                </a:lnTo>
              </a:path>
            </a:pathLst>
          </a:custGeom>
          <a:ln w="2146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3771435" y="2260477"/>
            <a:ext cx="3152140" cy="0"/>
          </a:xfrm>
          <a:custGeom>
            <a:avLst/>
            <a:gdLst/>
            <a:ahLst/>
            <a:cxnLst/>
            <a:rect l="l" t="t" r="r" b="b"/>
            <a:pathLst>
              <a:path w="3152140">
                <a:moveTo>
                  <a:pt x="0" y="0"/>
                </a:moveTo>
                <a:lnTo>
                  <a:pt x="3152062" y="0"/>
                </a:lnTo>
              </a:path>
            </a:pathLst>
          </a:custGeom>
          <a:ln w="245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3771435" y="1926260"/>
            <a:ext cx="3152140" cy="0"/>
          </a:xfrm>
          <a:custGeom>
            <a:avLst/>
            <a:gdLst/>
            <a:ahLst/>
            <a:cxnLst/>
            <a:rect l="l" t="t" r="r" b="b"/>
            <a:pathLst>
              <a:path w="3152140">
                <a:moveTo>
                  <a:pt x="0" y="0"/>
                </a:moveTo>
                <a:lnTo>
                  <a:pt x="3152062" y="0"/>
                </a:lnTo>
              </a:path>
            </a:pathLst>
          </a:custGeom>
          <a:ln w="245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3771435" y="1592044"/>
            <a:ext cx="3152140" cy="0"/>
          </a:xfrm>
          <a:custGeom>
            <a:avLst/>
            <a:gdLst/>
            <a:ahLst/>
            <a:cxnLst/>
            <a:rect l="l" t="t" r="r" b="b"/>
            <a:pathLst>
              <a:path w="3152140">
                <a:moveTo>
                  <a:pt x="0" y="0"/>
                </a:moveTo>
                <a:lnTo>
                  <a:pt x="3152062" y="0"/>
                </a:lnTo>
              </a:path>
            </a:pathLst>
          </a:custGeom>
          <a:ln w="2452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7069141" y="1273158"/>
            <a:ext cx="0" cy="5013325"/>
          </a:xfrm>
          <a:custGeom>
            <a:avLst/>
            <a:gdLst/>
            <a:ahLst/>
            <a:cxnLst/>
            <a:rect l="l" t="t" r="r" b="b"/>
            <a:pathLst>
              <a:path h="5013325">
                <a:moveTo>
                  <a:pt x="0" y="5013251"/>
                </a:moveTo>
                <a:lnTo>
                  <a:pt x="0" y="0"/>
                </a:lnTo>
              </a:path>
            </a:pathLst>
          </a:custGeom>
          <a:ln w="21463">
            <a:solidFill>
              <a:srgbClr val="60606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7245449" y="6261879"/>
            <a:ext cx="3152140" cy="0"/>
          </a:xfrm>
          <a:custGeom>
            <a:avLst/>
            <a:gdLst/>
            <a:ahLst/>
            <a:cxnLst/>
            <a:rect l="l" t="t" r="r" b="b"/>
            <a:pathLst>
              <a:path w="3152140">
                <a:moveTo>
                  <a:pt x="0" y="0"/>
                </a:moveTo>
                <a:lnTo>
                  <a:pt x="3152062" y="0"/>
                </a:lnTo>
              </a:path>
            </a:pathLst>
          </a:custGeom>
          <a:ln w="24529">
            <a:solidFill>
              <a:srgbClr val="60606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7245449" y="5927661"/>
            <a:ext cx="3152140" cy="0"/>
          </a:xfrm>
          <a:custGeom>
            <a:avLst/>
            <a:gdLst/>
            <a:ahLst/>
            <a:cxnLst/>
            <a:rect l="l" t="t" r="r" b="b"/>
            <a:pathLst>
              <a:path w="3152140">
                <a:moveTo>
                  <a:pt x="0" y="0"/>
                </a:moveTo>
                <a:lnTo>
                  <a:pt x="3152062" y="0"/>
                </a:lnTo>
              </a:path>
            </a:pathLst>
          </a:custGeom>
          <a:ln w="24529">
            <a:solidFill>
              <a:srgbClr val="60606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7245449" y="5593445"/>
            <a:ext cx="3152140" cy="0"/>
          </a:xfrm>
          <a:custGeom>
            <a:avLst/>
            <a:gdLst/>
            <a:ahLst/>
            <a:cxnLst/>
            <a:rect l="l" t="t" r="r" b="b"/>
            <a:pathLst>
              <a:path w="3152140">
                <a:moveTo>
                  <a:pt x="0" y="0"/>
                </a:moveTo>
                <a:lnTo>
                  <a:pt x="3152062" y="0"/>
                </a:lnTo>
              </a:path>
            </a:pathLst>
          </a:custGeom>
          <a:ln w="24529">
            <a:solidFill>
              <a:srgbClr val="60606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260"/>
            <a:ext cx="9624060" cy="1209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7995"/>
            <a:ext cx="9624060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27545"/>
            <a:ext cx="3421888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27545"/>
            <a:ext cx="2459482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8/5/25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27545"/>
            <a:ext cx="2459482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Macintosh PowerPoint</Application>
  <PresentationFormat>Personnalisé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Présentation PowerPoint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choose_your_template_d.png</dc:title>
  <cp:lastModifiedBy>Microsoft Office User</cp:lastModifiedBy>
  <cp:revision>2</cp:revision>
  <dcterms:created xsi:type="dcterms:W3CDTF">2025-08-04T10:33:25Z</dcterms:created>
  <dcterms:modified xsi:type="dcterms:W3CDTF">2025-08-05T14:04:55Z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2025-08-04T00:00:00Z</vt:filetime>
  </property>
  <property fmtid="{D5CDD505-2E9C-101B-9397-08002B2CF9AE}" pid="3" name="Creator">
    <vt:lpwstr>Aperçu</vt:lpwstr>
  </property>
  <property fmtid="{D5CDD505-2E9C-101B-9397-08002B2CF9AE}" pid="4" name="LastSaved">
    <vt:filetime>2025-08-04T00:00:00Z</vt:filetime>
  </property>
  <property fmtid="{D5CDD505-2E9C-101B-9397-08002B2CF9AE}" pid="5" name="Producer">
    <vt:lpwstr>macOS Version 13.7.6 (assemblage 22H625) Quartz PDFContext</vt:lpwstr>
  </property>
</Properties>
</file>